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8712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3199" y="184582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Creating a Fake News Detection System using AI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833199" y="46786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Welcome to the world of fake news detection using AI! In this presentation, we will explore the process of building an AI-powered system to combat the spread of misinformation.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833199" y="60114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4"/>
          <p:cNvSpPr/>
          <p:nvPr/>
        </p:nvSpPr>
        <p:spPr>
          <a:xfrm>
            <a:off x="1299686" y="5994797"/>
            <a:ext cx="156972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0" name="Image 3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Definition and Data Collection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First, we need to define the problem and gather reliable data. We'll explore techniques to identify fake news by analyzing linguistic patterns and source credibility.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319599" y="3067883"/>
            <a:ext cx="5448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Preprocessing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 preprocessing plays a crucial role in fake news detection. We'll learn how to clean and preprocess textual data by removing noise, handling missing values, and applying normalization techniques.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4634270"/>
            <a:ext cx="51282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 Extraction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566189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 effectively distinguish between real and fake news, we'll extract informative features from the preprocessed data. We'll dive into techniques like TF-IDF, word embeddings, and n-grams.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3067883"/>
            <a:ext cx="44729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Selection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Choosing the right model is key to achieving accurate results. We'll explore various supervised learning algorithms such as Naive Bayes, Support Vector Machines, and Neural Networks.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30678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Training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Once the model is selected, we'll train it using the labeled fake news dataset. We'll discuss techniques like cross-validation, hyperparameter tuning, and ensemble models to maximize performance.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319599" y="3067883"/>
            <a:ext cx="48387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Evaluation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 can't trust a model without evaluating its performance. We'll learn how to measure accuracy, precision, recall, and F1-score to assess the effectiveness of our fake news detection system.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319599" y="3067883"/>
            <a:ext cx="53797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Deployment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It's time to unleash our fake news detection system into the real world. We'll explore different ways to deploy the model, from building a web application to integrating it with existing platforms.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319599" y="3067883"/>
            <a:ext cx="62026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Ethical Considerations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 developers of AI systems, we need to be aware of the ethical implications. We'll discuss the challenges of bias, privacy, and responsible usage in the fight against fake news.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326</Words>
  <Application>Microsoft Office PowerPoint</Application>
  <PresentationFormat>Custom</PresentationFormat>
  <Paragraphs>27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Naveen c</cp:lastModifiedBy>
  <cp:revision>2</cp:revision>
  <dcterms:created xsi:type="dcterms:W3CDTF">2023-09-26T18:26:44Z</dcterms:created>
  <dcterms:modified xsi:type="dcterms:W3CDTF">2023-09-26T18:30:13Z</dcterms:modified>
</cp:coreProperties>
</file>